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65" r:id="rId12"/>
    <p:sldId id="268" r:id="rId13"/>
    <p:sldId id="269" r:id="rId14"/>
    <p:sldId id="266" r:id="rId15"/>
    <p:sldId id="270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5A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4745F-828C-41E0-BF98-2D002896A9E8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7E087-F295-4452-ACD3-0F895D2F58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7E087-F295-4452-ACD3-0F895D2F589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57158" y="857232"/>
            <a:ext cx="7851648" cy="4286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250000"/>
              </a:lnSpc>
            </a:pPr>
            <a:r>
              <a:rPr lang="ru-RU" sz="9600" dirty="0" smtClean="0">
                <a:solidFill>
                  <a:srgbClr val="7D5A03"/>
                </a:solidFill>
              </a:rPr>
              <a:t> </a:t>
            </a:r>
            <a:endParaRPr lang="ru-RU" sz="9600" dirty="0">
              <a:solidFill>
                <a:srgbClr val="7D5A03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571491" flipV="1">
            <a:off x="1898646" y="4704182"/>
            <a:ext cx="7854696" cy="45719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2357430"/>
            <a:ext cx="764386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Россия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642918"/>
            <a:ext cx="659840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Гимн Татарстана 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000232" y="1857364"/>
            <a:ext cx="7143768" cy="470823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 Музыка: Р. </a:t>
            </a:r>
            <a:r>
              <a:rPr lang="ru-RU" dirty="0" err="1" smtClean="0"/>
              <a:t>Яхина</a:t>
            </a:r>
            <a:r>
              <a:rPr lang="ru-RU" dirty="0" smtClean="0"/>
              <a:t> , Слова: Р. </a:t>
            </a:r>
            <a:r>
              <a:rPr lang="ru-RU" dirty="0" err="1" smtClean="0"/>
              <a:t>Байтимерова</a:t>
            </a: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     </a:t>
            </a:r>
            <a:r>
              <a:rPr lang="ru-RU" dirty="0" err="1" smtClean="0"/>
              <a:t>Купме</a:t>
            </a:r>
            <a:r>
              <a:rPr lang="ru-RU" dirty="0" smtClean="0"/>
              <a:t> </a:t>
            </a:r>
            <a:r>
              <a:rPr lang="ru-RU" dirty="0" err="1" smtClean="0"/>
              <a:t>юллар</a:t>
            </a:r>
            <a:r>
              <a:rPr lang="ru-RU" dirty="0" smtClean="0"/>
              <a:t> </a:t>
            </a:r>
            <a:r>
              <a:rPr lang="ru-RU" dirty="0" err="1" smtClean="0"/>
              <a:t>йөрдем, дөнья курдем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tt-RU" dirty="0" smtClean="0"/>
              <a:t>        Назлы җилләр йөзем сыйпады.</a:t>
            </a:r>
          </a:p>
          <a:p>
            <a:pPr>
              <a:buNone/>
            </a:pPr>
            <a:r>
              <a:rPr lang="tt-RU" dirty="0" smtClean="0"/>
              <a:t>        Сиңа кайткач кына, туган ягым,</a:t>
            </a:r>
          </a:p>
          <a:p>
            <a:pPr>
              <a:buNone/>
            </a:pPr>
            <a:r>
              <a:rPr lang="tt-RU" dirty="0" smtClean="0"/>
              <a:t>        Кукрэгемэ шатлык сыймады.</a:t>
            </a:r>
          </a:p>
          <a:p>
            <a:pPr>
              <a:buNone/>
            </a:pPr>
            <a:r>
              <a:rPr lang="tt-RU" dirty="0" smtClean="0"/>
              <a:t> </a:t>
            </a:r>
          </a:p>
          <a:p>
            <a:pPr>
              <a:buNone/>
            </a:pPr>
            <a:r>
              <a:rPr lang="tt-RU" dirty="0" smtClean="0"/>
              <a:t>        Тик бер генә көнгә аерылсам да</a:t>
            </a:r>
          </a:p>
          <a:p>
            <a:pPr>
              <a:buNone/>
            </a:pPr>
            <a:r>
              <a:rPr lang="tt-RU" dirty="0" smtClean="0"/>
              <a:t>        Ямансулап сине юксынам.</a:t>
            </a:r>
          </a:p>
          <a:p>
            <a:pPr>
              <a:buNone/>
            </a:pPr>
            <a:r>
              <a:rPr lang="tt-RU" dirty="0" smtClean="0"/>
              <a:t>        Синнән башка миңа, туган ягым,</a:t>
            </a:r>
          </a:p>
          <a:p>
            <a:pPr>
              <a:buNone/>
            </a:pPr>
            <a:r>
              <a:rPr lang="tt-RU" dirty="0" smtClean="0"/>
              <a:t>        Бу дөн</a:t>
            </a:r>
            <a:r>
              <a:rPr lang="ru-RU" dirty="0" err="1" smtClean="0"/>
              <a:t>ь</a:t>
            </a:r>
            <a:r>
              <a:rPr lang="tt-RU" dirty="0" smtClean="0"/>
              <a:t>я  тормыш юк сыман.</a:t>
            </a:r>
          </a:p>
          <a:p>
            <a:pPr>
              <a:buNone/>
            </a:pPr>
            <a:endParaRPr lang="tt-RU" dirty="0" smtClean="0"/>
          </a:p>
          <a:p>
            <a:pPr>
              <a:buNone/>
            </a:pPr>
            <a:r>
              <a:rPr lang="tt-RU" dirty="0" smtClean="0"/>
              <a:t>        Тик  бен генә  көнгә аерылсам да</a:t>
            </a:r>
          </a:p>
          <a:p>
            <a:pPr>
              <a:buNone/>
            </a:pPr>
            <a:r>
              <a:rPr lang="tt-RU" dirty="0" smtClean="0"/>
              <a:t>        Ятим  калган  кебек буламын!</a:t>
            </a:r>
          </a:p>
          <a:p>
            <a:pPr>
              <a:buNone/>
            </a:pPr>
            <a:r>
              <a:rPr lang="tt-RU" dirty="0" smtClean="0"/>
              <a:t>        Тик син генә яшәу матурлыгы, </a:t>
            </a:r>
          </a:p>
          <a:p>
            <a:pPr>
              <a:buNone/>
            </a:pPr>
            <a:r>
              <a:rPr lang="tt-RU" dirty="0" smtClean="0"/>
              <a:t>        Гузәллеге  якты дөн</a:t>
            </a:r>
            <a:r>
              <a:rPr lang="ru-RU" dirty="0" err="1" smtClean="0"/>
              <a:t>ьяның!</a:t>
            </a:r>
            <a:endParaRPr lang="ru-RU" dirty="0"/>
          </a:p>
        </p:txBody>
      </p:sp>
    </p:spTree>
  </p:cSld>
  <p:clrMapOvr>
    <a:masterClrMapping/>
  </p:clrMapOvr>
  <p:transition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pic>
        <p:nvPicPr>
          <p:cNvPr id="5" name="Содержимое 4" descr="7774357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143116"/>
            <a:ext cx="4643470" cy="3482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71472" y="714356"/>
            <a:ext cx="817037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Красота  Татарстана</a:t>
            </a:r>
            <a:endParaRPr lang="ru-RU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Рисунок 5" descr="875502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1643050"/>
            <a:ext cx="2964659" cy="3952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pic>
        <p:nvPicPr>
          <p:cNvPr id="5" name="Содержимое 4" descr="1_fa05685eb58f2bf1bfa3371ac83dcdc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642918"/>
            <a:ext cx="3929090" cy="5746759"/>
          </a:xfrm>
        </p:spPr>
      </p:pic>
      <p:sp>
        <p:nvSpPr>
          <p:cNvPr id="4" name="Прямоугольник 3"/>
          <p:cNvSpPr/>
          <p:nvPr/>
        </p:nvSpPr>
        <p:spPr>
          <a:xfrm>
            <a:off x="1714480" y="785794"/>
            <a:ext cx="349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0_15ca0_a06fa945_L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642918"/>
            <a:ext cx="3929090" cy="56988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" dirty="0" smtClean="0"/>
              <a:t>.</a:t>
            </a:r>
            <a:endParaRPr lang="ru-RU" sz="800" dirty="0"/>
          </a:p>
        </p:txBody>
      </p:sp>
      <p:pic>
        <p:nvPicPr>
          <p:cNvPr id="5" name="Содержимое 4" descr="point895_Flag_of_Kazan_(Tatarstan).png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571612"/>
            <a:ext cx="7276046" cy="4458507"/>
          </a:xfrm>
        </p:spPr>
      </p:pic>
      <p:sp>
        <p:nvSpPr>
          <p:cNvPr id="4" name="Прямоугольник 3"/>
          <p:cNvSpPr/>
          <p:nvPr/>
        </p:nvSpPr>
        <p:spPr>
          <a:xfrm>
            <a:off x="571472" y="285728"/>
            <a:ext cx="82767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Герб города Казани</a:t>
            </a:r>
            <a:endParaRPr lang="ru-RU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900" dirty="0" smtClean="0"/>
              <a:t>.</a:t>
            </a:r>
            <a:endParaRPr lang="ru-RU" sz="900" dirty="0"/>
          </a:p>
        </p:txBody>
      </p:sp>
      <p:pic>
        <p:nvPicPr>
          <p:cNvPr id="5" name="Содержимое 4" descr="mendenhall_glacier__juneau__alask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714620"/>
            <a:ext cx="4527555" cy="33956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785918" y="357166"/>
            <a:ext cx="5481757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Красота России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2887926_larg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2857496"/>
            <a:ext cx="3652274" cy="2739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pic>
        <p:nvPicPr>
          <p:cNvPr id="5" name="Содержимое 4" descr="888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5286" y="1935163"/>
            <a:ext cx="3793427" cy="4389437"/>
          </a:xfrm>
        </p:spPr>
      </p:pic>
      <p:sp>
        <p:nvSpPr>
          <p:cNvPr id="4" name="Прямоугольник 3"/>
          <p:cNvSpPr/>
          <p:nvPr/>
        </p:nvSpPr>
        <p:spPr>
          <a:xfrm>
            <a:off x="1214414" y="571480"/>
            <a:ext cx="72283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Герб  города Москвы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8007" y="2000240"/>
            <a:ext cx="509576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Конец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dirty="0" smtClean="0"/>
              <a:t>  </a:t>
            </a:r>
            <a:endParaRPr lang="ru-RU" sz="9600" dirty="0"/>
          </a:p>
        </p:txBody>
      </p:sp>
      <p:pic>
        <p:nvPicPr>
          <p:cNvPr id="5" name="Содержимое 4" descr="флаг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577511"/>
            <a:ext cx="7858179" cy="4780447"/>
          </a:xfrm>
        </p:spPr>
      </p:pic>
      <p:sp>
        <p:nvSpPr>
          <p:cNvPr id="6" name="Прямоугольник 5"/>
          <p:cNvSpPr/>
          <p:nvPr/>
        </p:nvSpPr>
        <p:spPr>
          <a:xfrm>
            <a:off x="428596" y="357166"/>
            <a:ext cx="771530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Флаг России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715000"/>
            <a:ext cx="8229600" cy="1143000"/>
          </a:xfrm>
        </p:spPr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pic>
        <p:nvPicPr>
          <p:cNvPr id="5" name="Содержимое 4" descr="герб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58" y="1643050"/>
            <a:ext cx="8072494" cy="4659330"/>
          </a:xfrm>
        </p:spPr>
      </p:pic>
      <p:sp>
        <p:nvSpPr>
          <p:cNvPr id="4" name="Прямоугольник 3"/>
          <p:cNvSpPr/>
          <p:nvPr/>
        </p:nvSpPr>
        <p:spPr>
          <a:xfrm>
            <a:off x="928662" y="285728"/>
            <a:ext cx="744748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Герб России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286500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585123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dirty="0" smtClean="0"/>
          </a:p>
          <a:p>
            <a:pPr algn="ctr"/>
            <a:r>
              <a:rPr lang="ru-RU" sz="3300" dirty="0" smtClean="0"/>
              <a:t>Россия — священная ша держава,</a:t>
            </a:r>
            <a:br>
              <a:rPr lang="ru-RU" sz="3300" dirty="0" smtClean="0"/>
            </a:br>
            <a:r>
              <a:rPr lang="ru-RU" sz="3300" dirty="0" smtClean="0"/>
              <a:t>Россия — любимая наша страна.</a:t>
            </a:r>
            <a:br>
              <a:rPr lang="ru-RU" sz="3300" dirty="0" smtClean="0"/>
            </a:br>
            <a:r>
              <a:rPr lang="ru-RU" sz="3300" dirty="0" smtClean="0"/>
              <a:t>Могучая воля, великая слава —</a:t>
            </a:r>
            <a:br>
              <a:rPr lang="ru-RU" sz="3300" dirty="0" smtClean="0"/>
            </a:br>
            <a:r>
              <a:rPr lang="ru-RU" sz="3300" dirty="0" smtClean="0"/>
              <a:t>Твоё достоянье на все времена!</a:t>
            </a:r>
          </a:p>
          <a:p>
            <a:pPr algn="ctr"/>
            <a:r>
              <a:rPr lang="ru-RU" sz="3300" dirty="0" smtClean="0"/>
              <a:t>Славься, Отечество наше свободное,</a:t>
            </a:r>
            <a:br>
              <a:rPr lang="ru-RU" sz="3300" dirty="0" smtClean="0"/>
            </a:br>
            <a:r>
              <a:rPr lang="ru-RU" sz="3300" dirty="0" smtClean="0"/>
              <a:t>Братских народов союз вековой,</a:t>
            </a:r>
            <a:br>
              <a:rPr lang="ru-RU" sz="3300" dirty="0" smtClean="0"/>
            </a:br>
            <a:r>
              <a:rPr lang="ru-RU" sz="3300" dirty="0" smtClean="0"/>
              <a:t>Предками данная мудрость народная!</a:t>
            </a:r>
            <a:br>
              <a:rPr lang="ru-RU" sz="3300" dirty="0" smtClean="0"/>
            </a:br>
            <a:r>
              <a:rPr lang="ru-RU" sz="3300" dirty="0" smtClean="0"/>
              <a:t>Славься, страна! Мы гордимся тобой!</a:t>
            </a:r>
          </a:p>
          <a:p>
            <a:pPr algn="ctr"/>
            <a:r>
              <a:rPr lang="ru-RU" sz="3300" dirty="0" smtClean="0"/>
              <a:t>От южных морей до полярного края</a:t>
            </a:r>
            <a:br>
              <a:rPr lang="ru-RU" sz="3300" dirty="0" smtClean="0"/>
            </a:br>
            <a:r>
              <a:rPr lang="ru-RU" sz="3300" dirty="0" smtClean="0"/>
              <a:t>Раскинулись наши леса и поля.</a:t>
            </a:r>
            <a:br>
              <a:rPr lang="ru-RU" sz="3300" dirty="0" smtClean="0"/>
            </a:br>
            <a:r>
              <a:rPr lang="ru-RU" sz="3300" dirty="0" smtClean="0"/>
              <a:t>Одна ты на свете! Одна ты такая —</a:t>
            </a:r>
            <a:br>
              <a:rPr lang="ru-RU" sz="3300" dirty="0" smtClean="0"/>
            </a:br>
            <a:r>
              <a:rPr lang="ru-RU" sz="3300" dirty="0" smtClean="0"/>
              <a:t>Хранимая Богом родная земля!</a:t>
            </a:r>
          </a:p>
          <a:p>
            <a:pPr algn="ctr"/>
            <a:r>
              <a:rPr lang="ru-RU" sz="3300" dirty="0" smtClean="0"/>
              <a:t>Славься, Отечество наше свободное,</a:t>
            </a:r>
            <a:br>
              <a:rPr lang="ru-RU" sz="3300" dirty="0" smtClean="0"/>
            </a:br>
            <a:r>
              <a:rPr lang="ru-RU" sz="3300" dirty="0" smtClean="0"/>
              <a:t>Братских народов союз вековой,</a:t>
            </a:r>
            <a:br>
              <a:rPr lang="ru-RU" sz="3300" dirty="0" smtClean="0"/>
            </a:br>
            <a:r>
              <a:rPr lang="ru-RU" sz="3300" dirty="0" smtClean="0"/>
              <a:t>Предками данная мудрость народная!</a:t>
            </a:r>
            <a:br>
              <a:rPr lang="ru-RU" sz="3300" dirty="0" smtClean="0"/>
            </a:br>
            <a:r>
              <a:rPr lang="ru-RU" sz="3300" dirty="0" smtClean="0"/>
              <a:t>Славься, страна! Мы гордимся тобой!</a:t>
            </a:r>
          </a:p>
          <a:p>
            <a:pPr algn="ctr"/>
            <a:r>
              <a:rPr lang="ru-RU" sz="3300" dirty="0" smtClean="0"/>
              <a:t>Широкий простор для мечты и для жизни</a:t>
            </a:r>
            <a:br>
              <a:rPr lang="ru-RU" sz="3300" dirty="0" smtClean="0"/>
            </a:br>
            <a:r>
              <a:rPr lang="ru-RU" sz="3300" dirty="0" smtClean="0"/>
              <a:t>Грядущие нам открывают года.</a:t>
            </a:r>
            <a:br>
              <a:rPr lang="ru-RU" sz="3300" dirty="0" smtClean="0"/>
            </a:br>
            <a:r>
              <a:rPr lang="ru-RU" sz="3300" dirty="0" smtClean="0"/>
              <a:t>Нам силу даёт наша верность Отчизне.</a:t>
            </a:r>
            <a:br>
              <a:rPr lang="ru-RU" sz="3300" dirty="0" smtClean="0"/>
            </a:br>
            <a:r>
              <a:rPr lang="ru-RU" sz="3300" dirty="0" smtClean="0"/>
              <a:t>Так было, так есть и так будет всегда!</a:t>
            </a:r>
          </a:p>
          <a:p>
            <a:pPr algn="ctr"/>
            <a:r>
              <a:rPr lang="ru-RU" sz="3300" dirty="0" smtClean="0"/>
              <a:t>Славься, Отечество наше свободное,</a:t>
            </a:r>
            <a:br>
              <a:rPr lang="ru-RU" sz="3300" dirty="0" smtClean="0"/>
            </a:br>
            <a:r>
              <a:rPr lang="ru-RU" sz="3300" dirty="0" smtClean="0"/>
              <a:t>Братских народов союз вековой,</a:t>
            </a:r>
            <a:br>
              <a:rPr lang="ru-RU" sz="3300" dirty="0" smtClean="0"/>
            </a:br>
            <a:r>
              <a:rPr lang="ru-RU" sz="3300" dirty="0" smtClean="0"/>
              <a:t>Предками данная мудрость народная!</a:t>
            </a:r>
            <a:br>
              <a:rPr lang="ru-RU" sz="3300" dirty="0" smtClean="0"/>
            </a:br>
            <a:r>
              <a:rPr lang="ru-RU" sz="3300" dirty="0" smtClean="0"/>
              <a:t>Славься, страна! Мы гордимся тобой!</a:t>
            </a:r>
          </a:p>
          <a:p>
            <a:pPr algn="ctr"/>
            <a:endParaRPr lang="ru-RU" sz="2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357166"/>
            <a:ext cx="707236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Гимн России</a:t>
            </a:r>
            <a:endParaRPr lang="ru-RU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800" dirty="0" smtClean="0"/>
              <a:t>.</a:t>
            </a:r>
            <a:endParaRPr lang="ru-RU" sz="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7313" y="214290"/>
            <a:ext cx="873668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Президент России </a:t>
            </a:r>
            <a:endParaRPr lang="ru-RU" sz="7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 descr="пути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1500174"/>
            <a:ext cx="5836708" cy="4500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28728" y="5934670"/>
            <a:ext cx="60007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В. Путин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2357430"/>
            <a:ext cx="671074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8800" b="1" cap="none" spc="0" dirty="0" smtClean="0">
                <a:ln/>
                <a:solidFill>
                  <a:schemeClr val="accent3"/>
                </a:solidFill>
                <a:effectLst/>
              </a:rPr>
              <a:t>ТАТАРСТАН</a:t>
            </a:r>
            <a:endParaRPr lang="ru-RU" sz="8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pic>
        <p:nvPicPr>
          <p:cNvPr id="5" name="Содержимое 4" descr="tatarstan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571612"/>
            <a:ext cx="8402686" cy="4929198"/>
          </a:xfrm>
        </p:spPr>
      </p:pic>
      <p:sp>
        <p:nvSpPr>
          <p:cNvPr id="4" name="Прямоугольник 3"/>
          <p:cNvSpPr/>
          <p:nvPr/>
        </p:nvSpPr>
        <p:spPr>
          <a:xfrm>
            <a:off x="714348" y="714356"/>
            <a:ext cx="77153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ФЛАГ  ТАТАРСТАНА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Содержимое 4" descr="през та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754328"/>
            <a:ext cx="6143667" cy="3674935"/>
          </a:xfrm>
        </p:spPr>
      </p:pic>
      <p:sp>
        <p:nvSpPr>
          <p:cNvPr id="4" name="Прямоугольник 3"/>
          <p:cNvSpPr/>
          <p:nvPr/>
        </p:nvSpPr>
        <p:spPr>
          <a:xfrm>
            <a:off x="285720" y="642918"/>
            <a:ext cx="862165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Президент Татарстана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5643578"/>
            <a:ext cx="71063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Рустам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Минниханов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.</a:t>
            </a:r>
            <a:endParaRPr lang="ru-RU" sz="800" dirty="0"/>
          </a:p>
        </p:txBody>
      </p:sp>
      <p:pic>
        <p:nvPicPr>
          <p:cNvPr id="5" name="Содержимое 4" descr="0_5dceb_2733813a_XL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714488"/>
            <a:ext cx="6572295" cy="5143511"/>
          </a:xfrm>
        </p:spPr>
      </p:pic>
      <p:sp>
        <p:nvSpPr>
          <p:cNvPr id="4" name="Прямоугольник 3"/>
          <p:cNvSpPr/>
          <p:nvPr/>
        </p:nvSpPr>
        <p:spPr>
          <a:xfrm>
            <a:off x="428596" y="500042"/>
            <a:ext cx="81540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Герб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Татарстана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</TotalTime>
  <Words>151</Words>
  <PresentationFormat>Экран (4:3)</PresentationFormat>
  <Paragraphs>61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 </vt:lpstr>
      <vt:lpstr>  </vt:lpstr>
      <vt:lpstr>.</vt:lpstr>
      <vt:lpstr>.</vt:lpstr>
      <vt:lpstr>.</vt:lpstr>
      <vt:lpstr>.</vt:lpstr>
      <vt:lpstr>.</vt:lpstr>
      <vt:lpstr> </vt:lpstr>
      <vt:lpstr>.</vt:lpstr>
      <vt:lpstr>.</vt:lpstr>
      <vt:lpstr>.</vt:lpstr>
      <vt:lpstr>.</vt:lpstr>
      <vt:lpstr>.</vt:lpstr>
      <vt:lpstr> .</vt:lpstr>
      <vt:lpstr>.</vt:lpstr>
      <vt:lpstr>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</dc:title>
  <cp:lastModifiedBy>Admin</cp:lastModifiedBy>
  <cp:revision>11</cp:revision>
  <dcterms:modified xsi:type="dcterms:W3CDTF">2012-10-28T13:20:27Z</dcterms:modified>
</cp:coreProperties>
</file>